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62" r:id="rId2"/>
    <p:sldId id="256" r:id="rId3"/>
    <p:sldId id="276" r:id="rId4"/>
    <p:sldId id="257" r:id="rId5"/>
    <p:sldId id="282" r:id="rId6"/>
    <p:sldId id="258" r:id="rId7"/>
    <p:sldId id="266" r:id="rId8"/>
    <p:sldId id="259" r:id="rId9"/>
    <p:sldId id="279" r:id="rId10"/>
    <p:sldId id="268" r:id="rId11"/>
    <p:sldId id="269" r:id="rId12"/>
    <p:sldId id="261" r:id="rId13"/>
    <p:sldId id="273" r:id="rId14"/>
    <p:sldId id="275" r:id="rId15"/>
    <p:sldId id="270" r:id="rId16"/>
    <p:sldId id="271" r:id="rId17"/>
    <p:sldId id="260" r:id="rId18"/>
    <p:sldId id="274" r:id="rId19"/>
    <p:sldId id="265" r:id="rId20"/>
    <p:sldId id="263" r:id="rId21"/>
    <p:sldId id="278" r:id="rId22"/>
    <p:sldId id="281" r:id="rId23"/>
    <p:sldId id="28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A4322-2E7C-4C07-973E-F40BFACFDF66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E2708-DF43-4F71-A99B-A65E4DFF9A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327473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CE2708-DF43-4F71-A99B-A65E4DFF9AF0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914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7C955-38FB-456E-A668-A5161D0D5ADB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7EECD20-89BE-4B21-8571-735F8540674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microsoft.com/office/2007/relationships/hdphoto" Target="../media/hdphoto6.wdp"/><Relationship Id="rId7" Type="http://schemas.microsoft.com/office/2007/relationships/hdphoto" Target="../media/hdphoto7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jpeg"/><Relationship Id="rId9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microsoft.com/office/2007/relationships/hdphoto" Target="../media/hdphoto8.wdp"/><Relationship Id="rId7" Type="http://schemas.openxmlformats.org/officeDocument/2006/relationships/image" Target="../media/image53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11" Type="http://schemas.microsoft.com/office/2007/relationships/hdphoto" Target="../media/hdphoto10.wdp"/><Relationship Id="rId5" Type="http://schemas.microsoft.com/office/2007/relationships/hdphoto" Target="../media/hdphoto9.wdp"/><Relationship Id="rId10" Type="http://schemas.openxmlformats.org/officeDocument/2006/relationships/image" Target="../media/image56.png"/><Relationship Id="rId4" Type="http://schemas.openxmlformats.org/officeDocument/2006/relationships/image" Target="../media/image51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jpe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5.png"/><Relationship Id="rId7" Type="http://schemas.openxmlformats.org/officeDocument/2006/relationships/image" Target="../media/image68.jpe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2.wdp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1.png"/><Relationship Id="rId7" Type="http://schemas.openxmlformats.org/officeDocument/2006/relationships/image" Target="../media/image74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4.wdp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png"/><Relationship Id="rId4" Type="http://schemas.openxmlformats.org/officeDocument/2006/relationships/image" Target="../media/image7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7" Type="http://schemas.openxmlformats.org/officeDocument/2006/relationships/image" Target="../media/image98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image" Target="../media/image100.png"/><Relationship Id="rId7" Type="http://schemas.openxmlformats.org/officeDocument/2006/relationships/image" Target="../media/image103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microsoft.com/office/2007/relationships/hdphoto" Target="../media/hdphoto15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.png"/><Relationship Id="rId7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_________Microsoft_Office_Word_97_-_20032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____Microsoft_Office_Word_97_-_20031.doc"/><Relationship Id="rId5" Type="http://schemas.openxmlformats.org/officeDocument/2006/relationships/image" Target="../media/image24.png"/><Relationship Id="rId10" Type="http://schemas.openxmlformats.org/officeDocument/2006/relationships/image" Target="../media/image27.png"/><Relationship Id="rId4" Type="http://schemas.openxmlformats.org/officeDocument/2006/relationships/image" Target="../media/image23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openxmlformats.org/officeDocument/2006/relationships/image" Target="../media/image3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microsoft.com/office/2007/relationships/hdphoto" Target="../media/hdphoto5.wdp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989" y="506391"/>
            <a:ext cx="5088572" cy="16002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</a:rPr>
              <a:t>Детская организация 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err="1" smtClean="0">
                <a:solidFill>
                  <a:srgbClr val="002060"/>
                </a:solidFill>
              </a:rPr>
              <a:t>МБОУ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</a:rPr>
              <a:t>СОШ</a:t>
            </a:r>
            <a:r>
              <a:rPr lang="ru-RU" sz="4000" b="1" dirty="0" smtClean="0">
                <a:solidFill>
                  <a:srgbClr val="002060"/>
                </a:solidFill>
              </a:rPr>
              <a:t> № 29</a:t>
            </a:r>
            <a:br>
              <a:rPr lang="ru-RU" sz="4000" b="1" dirty="0" smtClean="0">
                <a:solidFill>
                  <a:srgbClr val="002060"/>
                </a:solidFill>
              </a:rPr>
            </a:br>
            <a:r>
              <a:rPr lang="ru-RU" sz="4000" b="1" dirty="0" smtClean="0">
                <a:solidFill>
                  <a:srgbClr val="002060"/>
                </a:solidFill>
              </a:rPr>
              <a:t>с.Цыпка 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40458" y="1313802"/>
            <a:ext cx="9342120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perspectiveContrastingRightFacing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72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ГАРДЕМАРИНЫ</a:t>
            </a:r>
          </a:p>
          <a:p>
            <a:pPr algn="ctr"/>
            <a:r>
              <a:rPr lang="ru-RU" sz="40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им.Г.П. </a:t>
            </a:r>
            <a:r>
              <a:rPr lang="ru-RU" sz="4000" b="1" i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Бостан</a:t>
            </a:r>
            <a:endParaRPr lang="ru-RU" sz="40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>
            <a:lum contrast="20000"/>
          </a:blip>
          <a:srcRect/>
          <a:stretch>
            <a:fillRect/>
          </a:stretch>
        </p:blipFill>
        <p:spPr bwMode="auto">
          <a:xfrm>
            <a:off x="192366" y="3918388"/>
            <a:ext cx="4087420" cy="2845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7261493" y="890243"/>
            <a:ext cx="5384939" cy="40848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>
            <a:lum contrast="20000"/>
          </a:blip>
          <a:srcRect/>
          <a:stretch>
            <a:fillRect/>
          </a:stretch>
        </p:blipFill>
        <p:spPr bwMode="auto">
          <a:xfrm>
            <a:off x="4445826" y="3005408"/>
            <a:ext cx="4349884" cy="3032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5400000">
            <a:off x="5553799" y="-275572"/>
            <a:ext cx="3203213" cy="4468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59474" y="357074"/>
            <a:ext cx="109728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Прием в Юнги</a:t>
            </a:r>
            <a:endParaRPr kumimoji="0" lang="ru-RU" sz="5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46083" name="Picture 3" descr="C:\Documents and Settings\User\Рабочий стол\всячина\фото\фото 2014 лето\4 класс\DSC_004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689927" y="4299431"/>
            <a:ext cx="3927139" cy="2387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/>
          <a:srcRect/>
          <a:stretch/>
        </p:blipFill>
        <p:spPr>
          <a:xfrm>
            <a:off x="9746795" y="3336137"/>
            <a:ext cx="2017573" cy="24505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6200000">
            <a:off x="402231" y="1027272"/>
            <a:ext cx="3699945" cy="40069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520620" y="357074"/>
            <a:ext cx="2365610" cy="27981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85581" y="3619754"/>
            <a:ext cx="3814414" cy="2542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7692788" y="5846118"/>
            <a:ext cx="2054005" cy="5887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Юнги 2016</a:t>
            </a:r>
            <a:endParaRPr lang="ru-RU" sz="2400" b="1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65760" y="216408"/>
            <a:ext cx="109728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Прием в Гардемарины</a:t>
            </a:r>
            <a:endParaRPr kumimoji="0" lang="ru-RU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079475" y="173418"/>
            <a:ext cx="2763719" cy="214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1924" y="1417320"/>
            <a:ext cx="4218999" cy="292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07197" y="1778987"/>
            <a:ext cx="4389120" cy="3247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5400000">
            <a:off x="2265315" y="3194752"/>
            <a:ext cx="2670817" cy="4502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email"/>
          <a:srcRect/>
          <a:stretch/>
        </p:blipFill>
        <p:spPr>
          <a:xfrm>
            <a:off x="7906796" y="4005941"/>
            <a:ext cx="3431764" cy="2712673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216408"/>
            <a:ext cx="10972800" cy="87541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Поисковая работа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 flipV="1">
            <a:off x="182880" y="1455862"/>
            <a:ext cx="4902898" cy="3642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V="1">
            <a:off x="6492302" y="216408"/>
            <a:ext cx="4638372" cy="2992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rot="16200000">
            <a:off x="4820835" y="2778124"/>
            <a:ext cx="2865120" cy="3999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590986" y="3733798"/>
            <a:ext cx="3339256" cy="2865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9979193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288656" y="3353194"/>
            <a:ext cx="3832889" cy="3306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colorTemperature colorTemp="11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423467" y="3808967"/>
            <a:ext cx="1928883" cy="2850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3882044" y="552291"/>
            <a:ext cx="2375004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2747723" y="2882697"/>
            <a:ext cx="1727932" cy="2781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7765481" y="-367039"/>
            <a:ext cx="2786363" cy="4170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email"/>
          <a:stretch>
            <a:fillRect/>
          </a:stretch>
        </p:blipFill>
        <p:spPr>
          <a:xfrm>
            <a:off x="4666617" y="3260024"/>
            <a:ext cx="3449525" cy="2404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1454"/>
          <a:stretch/>
        </p:blipFill>
        <p:spPr>
          <a:xfrm>
            <a:off x="184104" y="122386"/>
            <a:ext cx="2489497" cy="360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20939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9475" y="185473"/>
            <a:ext cx="11074400" cy="114300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Выборы командира эскадры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475" y="4394579"/>
            <a:ext cx="3991207" cy="22450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4940" y="1677582"/>
            <a:ext cx="2884388" cy="23678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5002" y="1842447"/>
            <a:ext cx="2121373" cy="28284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5688" y="4357046"/>
            <a:ext cx="2595563" cy="21604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259646" y="1602520"/>
            <a:ext cx="2183210" cy="24429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email"/>
          <a:srcRect/>
          <a:stretch/>
        </p:blipFill>
        <p:spPr>
          <a:xfrm>
            <a:off x="8746321" y="4357046"/>
            <a:ext cx="2787554" cy="17605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690351" y="226620"/>
            <a:ext cx="2087844" cy="296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59458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657" y="286602"/>
            <a:ext cx="3593910" cy="973631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Учеба Юнг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01022" y="4651049"/>
            <a:ext cx="3165765" cy="2155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68657" y="1852831"/>
            <a:ext cx="3380927" cy="2701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833424" y="1052300"/>
            <a:ext cx="3020389" cy="22720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00790" y="178500"/>
            <a:ext cx="4194411" cy="31458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05531" y="3812515"/>
            <a:ext cx="4121623" cy="30912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992837" y="3510100"/>
            <a:ext cx="3235471" cy="33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299362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581" y="-57568"/>
            <a:ext cx="4945039" cy="973631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Учеба Гардемарин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111778" y="2695587"/>
            <a:ext cx="2756850" cy="31935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/>
          <a:srcRect/>
          <a:stretch/>
        </p:blipFill>
        <p:spPr>
          <a:xfrm>
            <a:off x="162809" y="1064525"/>
            <a:ext cx="4032385" cy="22327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378264" y="1331847"/>
            <a:ext cx="3820404" cy="29810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6200000">
            <a:off x="7893872" y="-260556"/>
            <a:ext cx="3151619" cy="4245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0800000">
            <a:off x="325582" y="3814546"/>
            <a:ext cx="4378952" cy="24497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0800000">
            <a:off x="5117595" y="4183771"/>
            <a:ext cx="4352086" cy="251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73507396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Традиционные мероприятия.</a:t>
            </a:r>
            <a:br>
              <a:rPr lang="ru-RU" dirty="0" smtClean="0"/>
            </a:br>
            <a:r>
              <a:rPr lang="ru-RU" dirty="0" smtClean="0"/>
              <a:t>Подарок бойцу.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939283" y="105244"/>
            <a:ext cx="3043451" cy="3630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flipH="1">
            <a:off x="91803" y="1930106"/>
            <a:ext cx="3160914" cy="3021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8790" y="1515432"/>
            <a:ext cx="3789528" cy="28421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897352" y="3584164"/>
            <a:ext cx="2456901" cy="32738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1416" y="3743186"/>
            <a:ext cx="4009863" cy="300739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22333020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3716" y="130210"/>
            <a:ext cx="10363200" cy="15097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Конкурс строя и </a:t>
            </a:r>
          </a:p>
          <a:p>
            <a:r>
              <a:rPr lang="ru-RU" sz="3200" b="1" dirty="0" smtClean="0">
                <a:solidFill>
                  <a:srgbClr val="002060"/>
                </a:solidFill>
              </a:rPr>
              <a:t>песни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236523" y="876227"/>
            <a:ext cx="4340728" cy="3249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9349" y="4125677"/>
            <a:ext cx="3097187" cy="2322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250521" y="267658"/>
            <a:ext cx="2700996" cy="3459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80459" y="3727359"/>
            <a:ext cx="3810930" cy="2858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7030" y="4285909"/>
            <a:ext cx="3238386" cy="24287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457" y="1396111"/>
            <a:ext cx="3045323" cy="22839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4896341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User\Рабочий стол\Ярлык для\Для Светланы Александровны\IMG_14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5859" y="1162603"/>
            <a:ext cx="4968391" cy="3726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18286" y="3522257"/>
            <a:ext cx="4331817" cy="3248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Documents and Settings\User\Рабочий стол\всячина\фото\фото 2014 лето\папка для Св.Ал\DSC00258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162156" y="317630"/>
            <a:ext cx="3609470" cy="3146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85859" y="-114778"/>
            <a:ext cx="11074400" cy="1143000"/>
          </a:xfrm>
        </p:spPr>
        <p:txBody>
          <a:bodyPr/>
          <a:lstStyle/>
          <a:p>
            <a:r>
              <a:rPr lang="ru-RU" dirty="0" smtClean="0"/>
              <a:t>Мы юные патриоты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151" b="-1"/>
          <a:stretch/>
        </p:blipFill>
        <p:spPr>
          <a:xfrm>
            <a:off x="8436299" y="3690950"/>
            <a:ext cx="3409957" cy="3081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65617" y="1411793"/>
            <a:ext cx="2302524" cy="1726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67228" y="4889148"/>
            <a:ext cx="2569689" cy="1882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1" y="1139817"/>
            <a:ext cx="5309661" cy="5459103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	ДО «Гардемарины» была образована в 2000 году под руководством  директора школы </a:t>
            </a:r>
            <a:r>
              <a:rPr lang="ru-RU" sz="2200" b="1" dirty="0" smtClean="0">
                <a:solidFill>
                  <a:srgbClr val="002060"/>
                </a:solidFill>
              </a:rPr>
              <a:t>Галины Петровны </a:t>
            </a:r>
            <a:r>
              <a:rPr lang="ru-RU" sz="2200" b="1" dirty="0" err="1" smtClean="0">
                <a:solidFill>
                  <a:srgbClr val="002060"/>
                </a:solidFill>
              </a:rPr>
              <a:t>Бостан</a:t>
            </a:r>
            <a:r>
              <a:rPr lang="ru-RU" sz="2200" b="1" dirty="0" smtClean="0">
                <a:solidFill>
                  <a:srgbClr val="002060"/>
                </a:solidFill>
              </a:rPr>
              <a:t>.</a:t>
            </a:r>
          </a:p>
          <a:p>
            <a:pPr algn="l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 	Сначала появился девиз </a:t>
            </a:r>
            <a:r>
              <a:rPr lang="ru-RU" sz="2200" dirty="0" smtClean="0">
                <a:solidFill>
                  <a:srgbClr val="002060"/>
                </a:solidFill>
              </a:rPr>
              <a:t>«Жизнь- Отечеству, честь- никому!»</a:t>
            </a:r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 и ассоциативно выплыло название </a:t>
            </a:r>
            <a:r>
              <a:rPr lang="ru-RU" sz="2200" dirty="0" smtClean="0">
                <a:solidFill>
                  <a:srgbClr val="002060"/>
                </a:solidFill>
              </a:rPr>
              <a:t>«Гардемарины».</a:t>
            </a:r>
          </a:p>
          <a:p>
            <a:pPr algn="l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 	Усилиями директора школы приобретена форма для всей эскадры (гюйсы, пилотки и специальная форма для знамённой группы) 18 мая 2000 года состоялось первое посвящение в Гардемарины 5 и 6 классов.</a:t>
            </a:r>
          </a:p>
          <a:p>
            <a:pPr algn="l"/>
            <a:r>
              <a:rPr lang="ru-RU" sz="2200" dirty="0" smtClean="0">
                <a:solidFill>
                  <a:schemeClr val="accent1">
                    <a:lumMod val="75000"/>
                  </a:schemeClr>
                </a:solidFill>
              </a:rPr>
              <a:t>	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25475"/>
            <a:ext cx="105460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История создания детской 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Arial Black" pitchFamily="34" charset="0"/>
              </a:rPr>
              <a:t>организации «Гардемарины»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80761" y="3869368"/>
            <a:ext cx="4097940" cy="27295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444553" y="273471"/>
            <a:ext cx="2644026" cy="344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634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23079" y="395786"/>
            <a:ext cx="3998795" cy="31253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316405" y="3273758"/>
            <a:ext cx="6004982" cy="32771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268" y="395786"/>
            <a:ext cx="3516573" cy="26374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846385" y="2550426"/>
            <a:ext cx="3782092" cy="25111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41903" y="300251"/>
            <a:ext cx="2386574" cy="188339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23079" y="4053385"/>
            <a:ext cx="2561948" cy="2497541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487" y="-211345"/>
            <a:ext cx="110744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Вахта памяти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3344" y="360155"/>
            <a:ext cx="4171668" cy="31287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01787" y="1252595"/>
            <a:ext cx="4012442" cy="29812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719718" y="2743199"/>
            <a:ext cx="2935922" cy="31253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6200000">
            <a:off x="8110919" y="3601849"/>
            <a:ext cx="3212541" cy="30813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3007" y="4438808"/>
            <a:ext cx="3628787" cy="2419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75022030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/>
          <a:srcRect/>
          <a:stretch/>
        </p:blipFill>
        <p:spPr>
          <a:xfrm>
            <a:off x="1839947" y="244066"/>
            <a:ext cx="3661694" cy="6274672"/>
          </a:xfrm>
          <a:prstGeom prst="rect">
            <a:avLst/>
          </a:prstGeom>
        </p:spPr>
      </p:pic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3" cstate="email">
            <a:lum bright="-20000" contrast="10000"/>
          </a:blip>
          <a:srcRect/>
          <a:stretch>
            <a:fillRect/>
          </a:stretch>
        </p:blipFill>
        <p:spPr bwMode="auto">
          <a:xfrm>
            <a:off x="6441677" y="304799"/>
            <a:ext cx="3098563" cy="6021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64812517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Света\Desktop\приём в гардемарин 2017\IMG_55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6952" y="0"/>
            <a:ext cx="3983421" cy="298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:\Users\Света\Desktop\приём в гардемарин 2017\IMG_553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15183" y="68642"/>
            <a:ext cx="3983420" cy="298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C:\Users\Света\Desktop\приём в гардемарин 2017\IMG_5538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4099" y="3371518"/>
            <a:ext cx="4194504" cy="314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7" name="Picture 5" descr="C:\Users\Света\Desktop\приём в гардемарин 2017\IMG_550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1673" y="3440000"/>
            <a:ext cx="4103195" cy="3077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064365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785" y="494295"/>
            <a:ext cx="10363200" cy="136245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Первый прием в Гардемарины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18 мая 2000 года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8460627" y="982773"/>
            <a:ext cx="2921060" cy="36573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6200000">
            <a:off x="993587" y="2213635"/>
            <a:ext cx="2599734" cy="37953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04001" y="2011764"/>
            <a:ext cx="4068494" cy="289551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16200000">
            <a:off x="8328465" y="3441072"/>
            <a:ext cx="2246287" cy="34255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176289" y="6266637"/>
            <a:ext cx="11424894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9575151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Documents and Settings\User\Рабочий стол\Ярлык для\IMG_166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flipH="1">
            <a:off x="8473440" y="198120"/>
            <a:ext cx="3489960" cy="41646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" y="853440"/>
            <a:ext cx="2606040" cy="6736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Юнги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560" y="1645920"/>
            <a:ext cx="3048000" cy="438912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2001 году учителя начальных классов вышли с предложением создать младшее звено ДО «Гардемарины».</a:t>
            </a:r>
          </a:p>
          <a:p>
            <a:r>
              <a:rPr lang="ru-RU" dirty="0" smtClean="0"/>
              <a:t>19 апреля 2001 года состоялось посвящение учащихся начальной школы в Юнги</a:t>
            </a: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>
            <a:off x="4386254" y="-545774"/>
            <a:ext cx="3356950" cy="5080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10200" y="3002280"/>
            <a:ext cx="4803894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60622860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Света\Desktop\Новая папка (2)\20170505_11434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2558" y="4125126"/>
            <a:ext cx="3261061" cy="244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5" name="Picture 3" descr="C:\Users\Света\Desktop\Новая папка (2)\20170505_10422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7956" y="1067058"/>
            <a:ext cx="3214043" cy="241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C:\Users\Света\Desktop\Новая папка (2)\20170505_10390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46097" y="1067058"/>
            <a:ext cx="3258233" cy="244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95218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" y="0"/>
            <a:ext cx="109728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ДО «Гардемарины» является единицей строения краевой общественной организации «Пионеры </a:t>
            </a:r>
            <a:r>
              <a:rPr lang="ru-RU" sz="3200" b="1" dirty="0">
                <a:solidFill>
                  <a:srgbClr val="002060"/>
                </a:solidFill>
              </a:rPr>
              <a:t>К</a:t>
            </a:r>
            <a:r>
              <a:rPr lang="ru-RU" sz="3200" b="1" dirty="0" smtClean="0">
                <a:solidFill>
                  <a:srgbClr val="002060"/>
                </a:solidFill>
              </a:rPr>
              <a:t>убани»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83040" y="1417320"/>
            <a:ext cx="2895600" cy="43891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Наша детская организация имеет свой Устав, Конституцию, структуру, </a:t>
            </a:r>
          </a:p>
          <a:p>
            <a:pPr marL="0" indent="0">
              <a:buNone/>
            </a:pPr>
            <a:r>
              <a:rPr lang="ru-RU" dirty="0" smtClean="0"/>
              <a:t>живёт по Законам Юнг и Гардемарин.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email">
            <a:lum bright="-20000" contrast="30000"/>
          </a:blip>
          <a:srcRect/>
          <a:stretch>
            <a:fillRect/>
          </a:stretch>
        </p:blipFill>
        <p:spPr bwMode="auto">
          <a:xfrm>
            <a:off x="4243608" y="1666846"/>
            <a:ext cx="3250832" cy="4847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User\Рабочий стол\Машарипова работы 003.jpg"/>
          <p:cNvPicPr>
            <a:picLocks noChangeAspect="1" noChangeArrowheads="1"/>
          </p:cNvPicPr>
          <p:nvPr/>
        </p:nvPicPr>
        <p:blipFill>
          <a:blip r:embed="rId3" cstate="email">
            <a:lum bright="-20000" contrast="30000"/>
          </a:blip>
          <a:srcRect/>
          <a:stretch>
            <a:fillRect/>
          </a:stretch>
        </p:blipFill>
        <p:spPr bwMode="auto">
          <a:xfrm flipH="1" flipV="1">
            <a:off x="328001" y="1143000"/>
            <a:ext cx="3489960" cy="5050043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920087" y="4830624"/>
            <a:ext cx="3264547" cy="195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5004697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6" name="Picture 8" descr="C:\Documents and Settings\User\Рабочий стол\Машарипова работы 004.jpg"/>
          <p:cNvPicPr>
            <a:picLocks noChangeAspect="1" noChangeArrowheads="1"/>
          </p:cNvPicPr>
          <p:nvPr/>
        </p:nvPicPr>
        <p:blipFill>
          <a:blip r:embed="rId4" cstate="email">
            <a:duotone>
              <a:prstClr val="black"/>
              <a:srgbClr val="D9C3A5">
                <a:tint val="50000"/>
                <a:satMod val="180000"/>
              </a:srgbClr>
            </a:duotone>
            <a:lum bright="-10000" contrast="20000"/>
          </a:blip>
          <a:srcRect/>
          <a:stretch>
            <a:fillRect/>
          </a:stretch>
        </p:blipFill>
        <p:spPr bwMode="auto">
          <a:xfrm flipH="1" flipV="1">
            <a:off x="4038600" y="259079"/>
            <a:ext cx="2270760" cy="3705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94453" y="3923673"/>
            <a:ext cx="2075808" cy="2934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76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04733976"/>
              </p:ext>
            </p:extLst>
          </p:nvPr>
        </p:nvGraphicFramePr>
        <p:xfrm>
          <a:off x="6110600" y="3733800"/>
          <a:ext cx="2606997" cy="3459480"/>
        </p:xfrm>
        <a:graphic>
          <a:graphicData uri="http://schemas.openxmlformats.org/presentationml/2006/ole">
            <p:oleObj spid="_x0000_s27690" name="Document" r:id="rId6" imgW="5936788" imgH="3231684" progId="Word.Document.8">
              <p:embed/>
            </p:oleObj>
          </a:graphicData>
        </a:graphic>
      </p:graphicFrame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6403340" y="182880"/>
          <a:ext cx="3319780" cy="3596640"/>
        </p:xfrm>
        <a:graphic>
          <a:graphicData uri="http://schemas.openxmlformats.org/presentationml/2006/ole">
            <p:oleObj spid="_x0000_s27691" name="Document" r:id="rId7" imgW="5936788" imgH="2624890" progId="Word.Document.8">
              <p:embed/>
            </p:oleObj>
          </a:graphicData>
        </a:graphic>
      </p:graphicFrame>
      <p:pic>
        <p:nvPicPr>
          <p:cNvPr id="27655" name="Picture 7" descr="C:\Documents and Settings\User\Рабочий стол\Машарипова работы.jpg"/>
          <p:cNvPicPr>
            <a:picLocks noChangeAspect="1" noChangeArrowheads="1"/>
          </p:cNvPicPr>
          <p:nvPr/>
        </p:nvPicPr>
        <p:blipFill>
          <a:blip r:embed="rId8" cstate="email">
            <a:lum bright="-40000" contrast="20000"/>
          </a:blip>
          <a:srcRect/>
          <a:stretch>
            <a:fillRect/>
          </a:stretch>
        </p:blipFill>
        <p:spPr bwMode="auto">
          <a:xfrm flipH="1" flipV="1">
            <a:off x="8957936" y="3108960"/>
            <a:ext cx="2533023" cy="32308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10000378" y="259080"/>
            <a:ext cx="1902061" cy="2636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email"/>
          <a:stretch>
            <a:fillRect/>
          </a:stretch>
        </p:blipFill>
        <p:spPr>
          <a:xfrm>
            <a:off x="405451" y="466298"/>
            <a:ext cx="3242326" cy="48586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896112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b="1" i="1" dirty="0" smtClean="0">
                <a:solidFill>
                  <a:srgbClr val="002060"/>
                </a:solidFill>
              </a:rPr>
              <a:t>Символы и атрибуты нашей организации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29640"/>
            <a:ext cx="4968240" cy="54559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Слова и музыка </a:t>
            </a:r>
          </a:p>
          <a:p>
            <a:pPr marL="0" indent="0">
              <a:buNone/>
            </a:pPr>
            <a:r>
              <a:rPr lang="ru-RU" dirty="0" smtClean="0"/>
              <a:t>А. </a:t>
            </a:r>
            <a:r>
              <a:rPr lang="ru-RU" dirty="0" err="1" smtClean="0"/>
              <a:t>Папян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email">
            <a:lum bright="-20000" contrast="10000"/>
          </a:blip>
          <a:srcRect/>
          <a:stretch>
            <a:fillRect/>
          </a:stretch>
        </p:blipFill>
        <p:spPr bwMode="auto">
          <a:xfrm>
            <a:off x="198120" y="1889760"/>
            <a:ext cx="3444240" cy="4968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Documents and Settings\User\Рабочий стол\Машарипова работы.jpg"/>
          <p:cNvPicPr>
            <a:picLocks noChangeAspect="1" noChangeArrowheads="1"/>
          </p:cNvPicPr>
          <p:nvPr/>
        </p:nvPicPr>
        <p:blipFill>
          <a:blip r:embed="rId3" cstate="email">
            <a:lum bright="-20000" contrast="10000"/>
          </a:blip>
          <a:srcRect/>
          <a:stretch>
            <a:fillRect/>
          </a:stretch>
        </p:blipFill>
        <p:spPr bwMode="auto">
          <a:xfrm flipH="1" flipV="1">
            <a:off x="4907280" y="3230880"/>
            <a:ext cx="2773680" cy="3383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4008120" y="2743200"/>
            <a:ext cx="400812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Эмблема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8397240" y="929640"/>
            <a:ext cx="3794760" cy="45567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r>
              <a:rPr lang="ru-RU" sz="2600" noProof="0" dirty="0" smtClean="0"/>
              <a:t>Флаг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3550920" y="975360"/>
            <a:ext cx="4008120" cy="4114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611880" y="972235"/>
            <a:ext cx="46177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Эскадра живет и работает под девизом: </a:t>
            </a:r>
          </a:p>
          <a:p>
            <a:r>
              <a:rPr lang="ru-RU" sz="2400" b="1" dirty="0" smtClean="0"/>
              <a:t>- Жизнь Отечеству!</a:t>
            </a:r>
          </a:p>
          <a:p>
            <a:r>
              <a:rPr lang="ru-RU" sz="2400" b="1" dirty="0" smtClean="0"/>
              <a:t>- Честь никому!</a:t>
            </a:r>
            <a:endParaRPr lang="ru-RU" sz="2400" b="1" dirty="0"/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 flipV="1">
            <a:off x="8778240" y="1554480"/>
            <a:ext cx="2773680" cy="449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3507216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-259310" y="859807"/>
            <a:ext cx="4339991" cy="31389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2231654" y="2898206"/>
            <a:ext cx="4380931" cy="31838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6014029" y="44017"/>
            <a:ext cx="4711568" cy="3806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515282" y="3275464"/>
            <a:ext cx="4676708" cy="3582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4092220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1073</TotalTime>
  <Words>135</Words>
  <Application>Microsoft Office PowerPoint</Application>
  <PresentationFormat>Произвольный</PresentationFormat>
  <Paragraphs>37</Paragraphs>
  <Slides>23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5" baseType="lpstr">
      <vt:lpstr>Поток</vt:lpstr>
      <vt:lpstr>Document</vt:lpstr>
      <vt:lpstr>Детская организация  МБОУ СОШ № 29 с.Цыпка </vt:lpstr>
      <vt:lpstr>Слайд 2</vt:lpstr>
      <vt:lpstr>Первый прием в Гардемарины 18 мая 2000 года</vt:lpstr>
      <vt:lpstr>Юнги</vt:lpstr>
      <vt:lpstr>Слайд 5</vt:lpstr>
      <vt:lpstr>ДО «Гардемарины» является единицей строения краевой общественной организации «Пионеры Кубани»</vt:lpstr>
      <vt:lpstr>Слайд 7</vt:lpstr>
      <vt:lpstr>Символы и атрибуты нашей организации</vt:lpstr>
      <vt:lpstr>Слайд 9</vt:lpstr>
      <vt:lpstr>Слайд 10</vt:lpstr>
      <vt:lpstr>Слайд 11</vt:lpstr>
      <vt:lpstr>Поисковая работа</vt:lpstr>
      <vt:lpstr>Слайд 13</vt:lpstr>
      <vt:lpstr>Выборы командира эскадры</vt:lpstr>
      <vt:lpstr>Учеба Юнг</vt:lpstr>
      <vt:lpstr>Учеба Гардемарин</vt:lpstr>
      <vt:lpstr>Традиционные мероприятия. Подарок бойцу.</vt:lpstr>
      <vt:lpstr>Слайд 18</vt:lpstr>
      <vt:lpstr>Мы юные патриоты</vt:lpstr>
      <vt:lpstr>Слайд 20</vt:lpstr>
      <vt:lpstr>Вахта памяти</vt:lpstr>
      <vt:lpstr>Слайд 22</vt:lpstr>
      <vt:lpstr>Слайд 23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Начклассы</dc:creator>
  <cp:lastModifiedBy>User</cp:lastModifiedBy>
  <cp:revision>87</cp:revision>
  <dcterms:created xsi:type="dcterms:W3CDTF">2016-09-21T11:27:39Z</dcterms:created>
  <dcterms:modified xsi:type="dcterms:W3CDTF">2020-05-13T08:28:17Z</dcterms:modified>
</cp:coreProperties>
</file>